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c54e146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c54e146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54e146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c54e146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c54e146a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c54e146a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c8399b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c8399b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c54e146a0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c54e146a0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c8399b0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c8399b0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c54e146a0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c54e146a0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73725" y="142125"/>
            <a:ext cx="85206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ACA_Sprint</a:t>
            </a:r>
            <a:br>
              <a:rPr lang="fr" sz="3000"/>
            </a:b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DINH Son-Christophe / Arthur YVARS / OUMAR ADAM ADAM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J</a:t>
            </a:r>
            <a:r>
              <a:rPr i="1" lang="fr" sz="15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eu de course de voiture avec caméra vue de haut</a:t>
            </a:r>
            <a:endParaRPr i="1" sz="150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latin typeface="Impact"/>
                <a:ea typeface="Impact"/>
                <a:cs typeface="Impact"/>
                <a:sym typeface="Impact"/>
              </a:rPr>
              <a:t>—</a:t>
            </a:r>
            <a:endParaRPr sz="1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00" y="2024925"/>
            <a:ext cx="3631453" cy="28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81100"/>
            <a:ext cx="58449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Implémentation du joueur : VoitureJoueur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5800"/>
            <a:ext cx="200810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825" y="2943250"/>
            <a:ext cx="1618550" cy="1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1374" y="2943250"/>
            <a:ext cx="1586750" cy="1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625" y="1604700"/>
            <a:ext cx="3173500" cy="8551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2033175" y="1181888"/>
            <a:ext cx="30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20" u="sng">
                <a:solidFill>
                  <a:schemeClr val="dk2"/>
                </a:solidFill>
              </a:rPr>
              <a:t>Conversion de pixel</a:t>
            </a:r>
            <a:endParaRPr sz="1720" u="sng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2190325" y="2516988"/>
            <a:ext cx="30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20" u="sng">
                <a:solidFill>
                  <a:schemeClr val="dk2"/>
                </a:solidFill>
              </a:rPr>
              <a:t>Déplacement et collision</a:t>
            </a:r>
            <a:endParaRPr sz="1720" u="sng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8275" y="2258250"/>
            <a:ext cx="14630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7375" y="2258240"/>
            <a:ext cx="146304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Implémentation du bot : VoitureBot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25" y="1017725"/>
            <a:ext cx="224894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426" y="1090280"/>
            <a:ext cx="3159326" cy="36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375"/>
            <a:ext cx="4181251" cy="322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250" y="1187550"/>
            <a:ext cx="4962749" cy="37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97550" y="287425"/>
            <a:ext cx="77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Adaptation de la VoitureBot au terrain final :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Implémentation du car et affichage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592700" y="2598900"/>
            <a:ext cx="4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435626" cy="36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800" y="2598900"/>
            <a:ext cx="3633800" cy="234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450" y="1158875"/>
            <a:ext cx="2477775" cy="1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900" y="1181625"/>
            <a:ext cx="2167224" cy="1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975" y="2668100"/>
            <a:ext cx="1491925" cy="2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Création du Terrain final :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88" y="3980750"/>
            <a:ext cx="4901475" cy="6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760050" y="3610888"/>
            <a:ext cx="29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Textures </a:t>
            </a: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créées</a:t>
            </a: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 grâce à Canva :</a:t>
            </a:r>
            <a:endParaRPr u="sng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47924" y="862751"/>
            <a:ext cx="1906625" cy="29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66463" y="1017725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Première version du terrain :</a:t>
            </a:r>
            <a:endParaRPr u="sng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620463" y="1017725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V</a:t>
            </a: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ersion Actuelle du terrain :</a:t>
            </a:r>
            <a:endParaRPr u="sng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97" y="1368125"/>
            <a:ext cx="2463000" cy="190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412" y="3455149"/>
            <a:ext cx="22150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7169" y="1422975"/>
            <a:ext cx="1557492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6837163" y="1017725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Code </a:t>
            </a:r>
            <a:r>
              <a:rPr lang="fr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du terrain :</a:t>
            </a:r>
            <a:endParaRPr u="sng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44825" y="104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fr">
                <a:solidFill>
                  <a:schemeClr val="accent1"/>
                </a:solidFill>
              </a:rPr>
              <a:t>jeu de course </a:t>
            </a:r>
            <a:endParaRPr>
              <a:solidFill>
                <a:schemeClr val="accent1"/>
              </a:solidFill>
            </a:endParaRPr>
          </a:p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fr">
                <a:solidFill>
                  <a:schemeClr val="accent1"/>
                </a:solidFill>
              </a:rPr>
              <a:t>objectif presque atteint</a:t>
            </a:r>
            <a:endParaRPr>
              <a:solidFill>
                <a:schemeClr val="accent1"/>
              </a:solidFill>
            </a:endParaRPr>
          </a:p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fr">
                <a:solidFill>
                  <a:schemeClr val="accent1"/>
                </a:solidFill>
              </a:rPr>
              <a:t>jeu de mini courses </a:t>
            </a:r>
            <a:endParaRPr>
              <a:solidFill>
                <a:schemeClr val="accent1"/>
              </a:solidFill>
            </a:endParaRPr>
          </a:p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fr">
                <a:solidFill>
                  <a:schemeClr val="accent1"/>
                </a:solidFill>
              </a:rPr>
              <a:t>Avec quelque affichage graphique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